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59" r:id="rId7"/>
    <p:sldId id="260" r:id="rId8"/>
    <p:sldId id="257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E1FE5-FEE2-92C1-8B59-6B8E91A1B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E59374-BCEA-2C51-0B47-823C98361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B7B1A-0C54-FCDF-1DF2-FBC45D830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09027-9079-28B8-2CB9-8A7AC9697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01C4A-BD0D-6BBB-50EF-1DD483366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3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A3CF8-F1A7-1CF2-2BA3-B5BDD9B37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E8F585-1DE5-8E7E-2362-8598F18D5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83639-F559-1182-84CA-C9A098418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D48FF-2907-E1B9-17FE-B7F5791B9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0B668-8718-FD18-5D1F-C06FE3764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194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97E5E2-209D-6C01-8D44-0EA3E798FE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00B6BF-79F1-FF34-C145-48B487768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FBD85-44F4-022D-A578-90700723F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419D6-C824-2F0C-778E-D491F3F3A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A77DB-FCEE-9192-097C-8E5CC5FA7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2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B7557-7606-A7BE-9477-95EE487AD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F70D1-8AE2-8004-5244-0411958BF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87C93-C13F-38BC-73B5-0B8290D05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030BE-85BF-1FD1-5051-DA7DCD86C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B0339-F3F5-DC43-E061-FCBD0FE7F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50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6BC90-122A-C9A9-20ED-ADD71B8F2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C2875-1A36-D415-5EC1-DE6DE5D5B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607DC-B8F2-ADB5-055A-54676584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BF7AC-EEE4-101F-232A-268593D7B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0E933-3D2A-7E82-F3F2-2EDCFCE8E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7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285FB-A642-7C7B-06E3-5564FF5C3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B5184-B31A-733B-4D4A-F90846F13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33DFA4-0369-0E68-C236-D97C88F3B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011C3D-8028-A94D-0D7A-722A8DD8E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7D186-82BC-086F-8AD7-8E4728C86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B081E-912B-CE02-1701-349ED881E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0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0E75-6DCD-BA28-7605-90C4CB433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6E45F-663E-6402-E1B3-14C0523BE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3451F-DF10-9BF9-5EA7-DC32C0153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DEEB44-2B93-776A-8F43-25B0A081C3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F477E4-84A7-F416-B420-8FF346B5E4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E278A5-BA88-0287-2884-38AC00F52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AA9C75-A15A-0E7A-7190-630623F91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76005-844A-E544-657D-5825171C5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692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7F85D-1C56-CDB5-7DB3-907A65F87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A1EB7D-AB46-98C7-6343-C887E075B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980D15-7BF2-A560-7068-ABAC5271A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159B21-01C2-DB96-AF19-89DBA8D56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39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E57BFF-B9CB-C5BC-7A2C-BE86D0AD2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FDA28C-D804-81E6-69C5-8A5DBB4E2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00087-4FFB-881D-9290-1A456A226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696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1D6D6-63F8-54FC-8868-7B82743D8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9D3A7-B214-6EFD-B0A3-A27C666A6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7141BC-DE68-DAFF-078B-F6607AE4C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0D015A-C124-E814-B011-2329FC89F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F294D-D301-2DB6-F52D-D566DF9AC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AD558-612D-4DF7-A1DA-3CB38A728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51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565F2-D98D-C8C1-C27D-AE6A113B7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AD9BC-7759-7498-0FE4-EA81EC935A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31E581-3D4B-B1B8-45FD-68D7354CD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6EDF1F-AC26-CE3C-CC78-8E1B79C6A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FC89B-AB2A-D060-1DE1-BE5BAB157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87736D-D737-ED28-1DF1-479642CA4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543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016302-DD13-1EAC-E131-2A24474DD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BACA4-9A30-DE18-8F47-6A4D4A41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0609B-A53A-1FB5-E37F-72963ECE8F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247E9-A9BE-48B4-BB01-C1D3F2908678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5BBC1-757D-846D-CEA0-39FA196DA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A660C-18C2-BE5D-FE2D-CAA2B33563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9029C5-BFFC-4157-A8E7-90B6249C18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113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92643-E8C8-A273-DAB5-13359AA63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598" y="2076520"/>
            <a:ext cx="11298804" cy="2387600"/>
          </a:xfrm>
        </p:spPr>
        <p:txBody>
          <a:bodyPr>
            <a:normAutofit fontScale="90000"/>
          </a:bodyPr>
          <a:lstStyle/>
          <a:p>
            <a:r>
              <a:rPr lang="th-TH" dirty="0"/>
              <a:t>การจำแนก  ด้วยเทคนิคการคำนวณเพื่อนบ้านใกล้สุด </a:t>
            </a:r>
            <a:br>
              <a:rPr lang="en-US" dirty="0"/>
            </a:br>
            <a:r>
              <a:rPr lang="en-US" dirty="0"/>
              <a:t>(K-Nearest Neighbors: K-NN</a:t>
            </a:r>
            <a:r>
              <a:rPr lang="th-TH" dirty="0"/>
              <a:t> </a:t>
            </a:r>
            <a:r>
              <a:rPr lang="en-US" dirty="0"/>
              <a:t> Classification)</a:t>
            </a:r>
            <a:r>
              <a:rPr lang="th-TH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1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77B93-C416-C37C-D99C-83992BCA8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</a:t>
            </a:r>
            <a:r>
              <a:rPr lang="th-TH" dirty="0"/>
              <a:t>เป็นหนึ่งในวิธีการจำแนกข้อมูล </a:t>
            </a:r>
            <a:r>
              <a:rPr lang="en-US" dirty="0"/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8BA1-2852-0A56-1F0D-6C386B45E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836" y="1690688"/>
            <a:ext cx="10515600" cy="4351338"/>
          </a:xfrm>
        </p:spPr>
        <p:txBody>
          <a:bodyPr/>
          <a:lstStyle/>
          <a:p>
            <a:r>
              <a:rPr lang="th-TH" b="0" i="0" dirty="0">
                <a:solidFill>
                  <a:srgbClr val="292929"/>
                </a:solidFill>
                <a:effectLst/>
                <a:latin typeface="source-serif-pro"/>
              </a:rPr>
              <a:t>ใช้หลักการเปรียบเทียบข้อมูลที่สนใจกับข้อมูลอื่นว่ามีความคล้ายคลึงมากน้อยเพียงใด หากข้อมูลที่กำลังสนใจนั้นอยู่ใกล้ข้อมูลใดมากที่สุด ระบบจะให้คำตอบเป็นเหมือนคำตอบของข้อมูลที่อยู่ใกล้ที่สุดนั้นลักษณะการทำงานแบบไม่ได้ใช้ข้อมูลชุดเรียนรู้ (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training data) </a:t>
            </a:r>
            <a:r>
              <a:rPr lang="th-TH" b="0" i="0" dirty="0">
                <a:solidFill>
                  <a:srgbClr val="292929"/>
                </a:solidFill>
                <a:effectLst/>
                <a:latin typeface="source-serif-pro"/>
              </a:rPr>
              <a:t>ในการสร้างแบบจำลองแต่จะใช้ข้อมูลนี้มาเป็นตัวแบบจำลองเลย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BE45142-2D70-AF1D-741F-5D8017CC1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639" y="3339423"/>
            <a:ext cx="6667500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245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DC417-1080-64E5-5BE6-7FE46288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รูปภาพที่เกี่ยวข้อง">
            <a:extLst>
              <a:ext uri="{FF2B5EF4-FFF2-40B4-BE49-F238E27FC236}">
                <a16:creationId xmlns:a16="http://schemas.microsoft.com/office/drawing/2014/main" id="{5DDB452B-0D37-5E00-2796-1328C3F6C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764" y="3227214"/>
            <a:ext cx="5591175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4D8E970B-8487-3BF7-0115-A8CC1502BCB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46" y="811386"/>
            <a:ext cx="5565095" cy="240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8411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22B92-B07E-E7BC-BB4D-F2E0DD76A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428B0-0E9C-A08C-4BAA-FC75A56EC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894879B-0B3A-D526-308F-AA0933354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75" y="2201069"/>
            <a:ext cx="619125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540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B9702-1AA9-8382-76BE-B45501E20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29720"/>
          </a:xfrm>
        </p:spPr>
        <p:txBody>
          <a:bodyPr/>
          <a:lstStyle/>
          <a:p>
            <a:r>
              <a:rPr lang="th-TH" dirty="0"/>
              <a:t>ตัวอย่าง</a:t>
            </a:r>
            <a:r>
              <a:rPr lang="en-US" dirty="0"/>
              <a:t>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5C0C88-5909-B2A1-4086-F98B4BD8E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6493" y="164815"/>
            <a:ext cx="7388641" cy="3792534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3D023A1-3ED9-405F-7AAA-CD7679D8BB1C}"/>
                  </a:ext>
                </a:extLst>
              </p:cNvPr>
              <p:cNvSpPr txBox="1"/>
              <p:nvPr/>
            </p:nvSpPr>
            <p:spPr>
              <a:xfrm>
                <a:off x="2318432" y="4052100"/>
                <a:ext cx="8134791" cy="4277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d</a:t>
                </a:r>
                <a:r>
                  <a:rPr lang="th-TH" b="1" baseline="-25000" dirty="0"/>
                  <a:t>กบ</a:t>
                </a:r>
                <a:r>
                  <a:rPr lang="th-TH" dirty="0"/>
                  <a:t> </a:t>
                </a:r>
                <a:r>
                  <a:rPr lang="en-US" dirty="0"/>
                  <a:t>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en-US" dirty="0" smtClean="0"/>
                          <m:t>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</m:e>
                    </m:rad>
                  </m:oMath>
                </a14:m>
                <a:r>
                  <a:rPr lang="en-US" dirty="0"/>
                  <a:t>  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rad>
                  </m:oMath>
                </a14:m>
                <a:r>
                  <a:rPr lang="en-US" dirty="0"/>
                  <a:t>  = 1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3D023A1-3ED9-405F-7AAA-CD7679D8BB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8432" y="4052100"/>
                <a:ext cx="8134791" cy="427746"/>
              </a:xfrm>
              <a:prstGeom prst="rect">
                <a:avLst/>
              </a:prstGeom>
              <a:blipFill>
                <a:blip r:embed="rId3"/>
                <a:stretch>
                  <a:fillRect l="-599" t="-1429" b="-2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7A73EB2-5C41-03C0-00A7-39B9E06246AB}"/>
                  </a:ext>
                </a:extLst>
              </p:cNvPr>
              <p:cNvSpPr txBox="1"/>
              <p:nvPr/>
            </p:nvSpPr>
            <p:spPr>
              <a:xfrm>
                <a:off x="2318432" y="4549343"/>
                <a:ext cx="8554778" cy="4277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d</a:t>
                </a:r>
                <a:r>
                  <a:rPr lang="th-TH" b="1" baseline="-25000" dirty="0"/>
                  <a:t>เป็ด</a:t>
                </a:r>
                <a:r>
                  <a:rPr lang="th-TH" dirty="0"/>
                  <a:t> </a:t>
                </a:r>
                <a:r>
                  <a:rPr lang="en-US" dirty="0"/>
                  <a:t>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en-US" dirty="0" smtClean="0"/>
                          <m:t>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</m:e>
                    </m:rad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rad>
                  </m:oMath>
                </a14:m>
                <a:r>
                  <a:rPr lang="en-US" dirty="0"/>
                  <a:t>  = 1.414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7A73EB2-5C41-03C0-00A7-39B9E06246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8432" y="4549343"/>
                <a:ext cx="8554778" cy="427746"/>
              </a:xfrm>
              <a:prstGeom prst="rect">
                <a:avLst/>
              </a:prstGeom>
              <a:blipFill>
                <a:blip r:embed="rId4"/>
                <a:stretch>
                  <a:fillRect l="-570" r="-285" b="-2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0BBDDA2-6BFE-214E-9D95-F5259E0154CC}"/>
                  </a:ext>
                </a:extLst>
              </p:cNvPr>
              <p:cNvSpPr txBox="1"/>
              <p:nvPr/>
            </p:nvSpPr>
            <p:spPr>
              <a:xfrm>
                <a:off x="2198206" y="5098780"/>
                <a:ext cx="8675004" cy="4277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d</a:t>
                </a:r>
                <a:r>
                  <a:rPr lang="th-TH" b="1" baseline="-25000" dirty="0"/>
                  <a:t>ค้างคาว</a:t>
                </a:r>
                <a:r>
                  <a:rPr lang="th-TH" dirty="0"/>
                  <a:t> </a:t>
                </a:r>
                <a:r>
                  <a:rPr lang="en-US" dirty="0"/>
                  <a:t>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en-US" dirty="0" smtClean="0"/>
                          <m:t>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</m:e>
                    </m:rad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</m:ra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= 2.236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0BBDDA2-6BFE-214E-9D95-F5259E0154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06" y="5098780"/>
                <a:ext cx="8675004" cy="427746"/>
              </a:xfrm>
              <a:prstGeom prst="rect">
                <a:avLst/>
              </a:prstGeom>
              <a:blipFill>
                <a:blip r:embed="rId5"/>
                <a:stretch>
                  <a:fillRect l="-632" r="-211" b="-22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1FA6105-8072-ADCA-B1A3-A20CCE85618B}"/>
                  </a:ext>
                </a:extLst>
              </p:cNvPr>
              <p:cNvSpPr txBox="1"/>
              <p:nvPr/>
            </p:nvSpPr>
            <p:spPr>
              <a:xfrm>
                <a:off x="2318431" y="6041072"/>
                <a:ext cx="8214941" cy="4277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d</a:t>
                </a:r>
                <a:r>
                  <a:rPr lang="th-TH" b="1" baseline="-25000" dirty="0"/>
                  <a:t>ปลา</a:t>
                </a:r>
                <a:r>
                  <a:rPr lang="th-TH" dirty="0"/>
                  <a:t> </a:t>
                </a:r>
                <a:r>
                  <a:rPr lang="en-US" dirty="0"/>
                  <a:t>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en-US" dirty="0" smtClean="0"/>
                          <m:t>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</m:e>
                    </m:rad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</m:rad>
                  </m:oMath>
                </a14:m>
                <a:r>
                  <a:rPr lang="en-US" dirty="0"/>
                  <a:t>  = 2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1FA6105-8072-ADCA-B1A3-A20CCE8561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8431" y="6041072"/>
                <a:ext cx="8214941" cy="427746"/>
              </a:xfrm>
              <a:prstGeom prst="rect">
                <a:avLst/>
              </a:prstGeom>
              <a:blipFill>
                <a:blip r:embed="rId6"/>
                <a:stretch>
                  <a:fillRect l="-593" t="-1429" b="-2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356F91B-3CA8-0900-71CD-39DECF8D87BA}"/>
                  </a:ext>
                </a:extLst>
              </p:cNvPr>
              <p:cNvSpPr txBox="1"/>
              <p:nvPr/>
            </p:nvSpPr>
            <p:spPr>
              <a:xfrm>
                <a:off x="2485780" y="5608988"/>
                <a:ext cx="8726300" cy="4277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d</a:t>
                </a:r>
                <a:r>
                  <a:rPr lang="th-TH" b="1" baseline="-25000" dirty="0"/>
                  <a:t>งู</a:t>
                </a:r>
                <a:r>
                  <a:rPr lang="th-TH" dirty="0"/>
                  <a:t> </a:t>
                </a:r>
                <a:r>
                  <a:rPr lang="en-US" dirty="0"/>
                  <a:t>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en-US" dirty="0" smtClean="0"/>
                          <m:t>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1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  <m:r>
                          <m:rPr>
                            <m:nor/>
                          </m:rPr>
                          <a:rPr lang="en-US" dirty="0" smtClean="0"/>
                          <m:t>+ (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−</m:t>
                        </m:r>
                        <m:r>
                          <m:rPr>
                            <m:nor/>
                          </m:rPr>
                          <a:rPr lang="en-US" dirty="0" smtClean="0"/>
                          <m:t>0</m:t>
                        </m:r>
                        <m:r>
                          <m:rPr>
                            <m:nor/>
                          </m:rPr>
                          <a:rPr lang="en-US" dirty="0" smtClean="0"/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 smtClean="0"/>
                          <m:t>2</m:t>
                        </m:r>
                      </m:e>
                    </m:rad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ra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= 1.732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356F91B-3CA8-0900-71CD-39DECF8D87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5780" y="5608988"/>
                <a:ext cx="8726300" cy="427746"/>
              </a:xfrm>
              <a:prstGeom prst="rect">
                <a:avLst/>
              </a:prstGeom>
              <a:blipFill>
                <a:blip r:embed="rId7"/>
                <a:stretch>
                  <a:fillRect l="-629" b="-2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ED83CC47-8C8E-463F-B8F6-6794674612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1418" y="1603378"/>
            <a:ext cx="883445" cy="78006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27B386E-3958-E12D-A117-8FD0E4B5E4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1418" y="2491973"/>
            <a:ext cx="501191" cy="7257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4844E8-C99F-577D-B05B-ACDD8A882C0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418" y="3326256"/>
            <a:ext cx="935107" cy="53568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6E746E4-C867-6EEE-1418-F1D93A2206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5335" y="3970471"/>
            <a:ext cx="1186909" cy="84952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EE01F13-61B4-D141-4A93-FBC05640ED8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1419" y="5044963"/>
            <a:ext cx="1347970" cy="96036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9B0EE186-CEAE-B2D8-AB14-5B5DEDBDAA2A}"/>
              </a:ext>
            </a:extLst>
          </p:cNvPr>
          <p:cNvSpPr/>
          <p:nvPr/>
        </p:nvSpPr>
        <p:spPr>
          <a:xfrm>
            <a:off x="8317065" y="1564342"/>
            <a:ext cx="1614114" cy="5494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EC9C801-43E5-9E8E-01BA-386B076D622A}"/>
              </a:ext>
            </a:extLst>
          </p:cNvPr>
          <p:cNvSpPr/>
          <p:nvPr/>
        </p:nvSpPr>
        <p:spPr>
          <a:xfrm>
            <a:off x="9931179" y="3965158"/>
            <a:ext cx="659958" cy="5494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35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2" grpId="0"/>
      <p:bldP spid="13" grpId="0"/>
      <p:bldP spid="2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B194A6-B047-4E6D-A1CA-17D25C3E4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52" y="362092"/>
            <a:ext cx="6503874" cy="4198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6C51D7-33EC-C9A6-BF6D-B1FEB48E5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412" y="455986"/>
            <a:ext cx="3115110" cy="4210638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87AFD12-D019-1510-7DF1-32387D9FED1F}"/>
              </a:ext>
            </a:extLst>
          </p:cNvPr>
          <p:cNvSpPr/>
          <p:nvPr/>
        </p:nvSpPr>
        <p:spPr>
          <a:xfrm>
            <a:off x="8227849" y="4098582"/>
            <a:ext cx="3186673" cy="57965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240C7B9-D824-67E0-EE75-B86474F0C14C}"/>
              </a:ext>
            </a:extLst>
          </p:cNvPr>
          <p:cNvSpPr/>
          <p:nvPr/>
        </p:nvSpPr>
        <p:spPr>
          <a:xfrm>
            <a:off x="8227850" y="3507316"/>
            <a:ext cx="3186672" cy="57965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D7CBD5-BCA5-C5FD-0C29-67778E3BC03A}"/>
              </a:ext>
            </a:extLst>
          </p:cNvPr>
          <p:cNvSpPr/>
          <p:nvPr/>
        </p:nvSpPr>
        <p:spPr>
          <a:xfrm>
            <a:off x="8227849" y="1479734"/>
            <a:ext cx="3186672" cy="57965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D23D5FB-C85D-3A1F-C06A-4AA0A4489F72}"/>
              </a:ext>
            </a:extLst>
          </p:cNvPr>
          <p:cNvSpPr/>
          <p:nvPr/>
        </p:nvSpPr>
        <p:spPr>
          <a:xfrm>
            <a:off x="5462547" y="3919995"/>
            <a:ext cx="1272209" cy="31805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0554478-3064-2B8C-D61D-EF734B1624A0}"/>
              </a:ext>
            </a:extLst>
          </p:cNvPr>
          <p:cNvSpPr/>
          <p:nvPr/>
        </p:nvSpPr>
        <p:spPr>
          <a:xfrm>
            <a:off x="5534107" y="3570133"/>
            <a:ext cx="1272209" cy="31805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A4044E7-B39C-EC44-85E7-1B48644C14FD}"/>
              </a:ext>
            </a:extLst>
          </p:cNvPr>
          <p:cNvSpPr/>
          <p:nvPr/>
        </p:nvSpPr>
        <p:spPr>
          <a:xfrm>
            <a:off x="5459895" y="2396158"/>
            <a:ext cx="1272209" cy="31805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11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5" grpId="0" animBg="1"/>
      <p:bldP spid="18" grpId="0" animBg="1"/>
      <p:bldP spid="2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7AED575DD43D469B9BF3D6E86A4D71" ma:contentTypeVersion="2" ma:contentTypeDescription="Create a new document." ma:contentTypeScope="" ma:versionID="8c69583ed84fa35af3a54ef23e4a5f47">
  <xsd:schema xmlns:xsd="http://www.w3.org/2001/XMLSchema" xmlns:xs="http://www.w3.org/2001/XMLSchema" xmlns:p="http://schemas.microsoft.com/office/2006/metadata/properties" xmlns:ns3="c60343de-825d-4216-9579-a5c4ce76c6cf" targetNamespace="http://schemas.microsoft.com/office/2006/metadata/properties" ma:root="true" ma:fieldsID="411cc1762d05fa1a85a1d0ac9e147b7c" ns3:_="">
    <xsd:import namespace="c60343de-825d-4216-9579-a5c4ce76c6c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0343de-825d-4216-9579-a5c4ce76c6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B14B358-F386-4263-BBF3-B1720F20583B}">
  <ds:schemaRefs>
    <ds:schemaRef ds:uri="http://purl.org/dc/elements/1.1/"/>
    <ds:schemaRef ds:uri="http://www.w3.org/XML/1998/namespace"/>
    <ds:schemaRef ds:uri="c60343de-825d-4216-9579-a5c4ce76c6cf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purl.org/dc/terms/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AC558CA2-EA3C-4904-92CA-0B96215391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547FC1-47EE-4036-8DBD-58B1692A39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0343de-825d-4216-9579-a5c4ce76c6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740</TotalTime>
  <Words>137</Words>
  <Application>Microsoft Office PowerPoint</Application>
  <PresentationFormat>Widescreen</PresentationFormat>
  <Paragraphs>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source-serif-pro</vt:lpstr>
      <vt:lpstr>Office Theme</vt:lpstr>
      <vt:lpstr>การจำแนก  ด้วยเทคนิคการคำนวณเพื่อนบ้านใกล้สุด  (K-Nearest Neighbors: K-NN  Classification) </vt:lpstr>
      <vt:lpstr>KNN เป็นหนึ่งในวิธีการจำแนกข้อมูล Classification</vt:lpstr>
      <vt:lpstr>PowerPoint Presentation</vt:lpstr>
      <vt:lpstr>PowerPoint Presentation</vt:lpstr>
      <vt:lpstr>ตัวอย่าง1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การจำแนก  ด้วยเทคนิคการคำนวณเพื่อนบ้านใกล้สุด  (K-Nearest Neighbors: K-NN  Classification)</dc:title>
  <dc:creator>Tawan Phurat</dc:creator>
  <cp:lastModifiedBy>Tawan Phurat</cp:lastModifiedBy>
  <cp:revision>2</cp:revision>
  <dcterms:created xsi:type="dcterms:W3CDTF">2023-03-04T22:54:31Z</dcterms:created>
  <dcterms:modified xsi:type="dcterms:W3CDTF">2023-03-23T13:03:26Z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0x010100617AED575DD43D469B9BF3D6E86A4D71</vt:lpwstr>
  </property>
</Properties>
</file>

<file path=docProps/thumbnail.jpeg>
</file>